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257" r:id="rId2"/>
    <p:sldId id="259" r:id="rId3"/>
    <p:sldId id="262" r:id="rId4"/>
    <p:sldId id="263" r:id="rId5"/>
    <p:sldId id="264" r:id="rId6"/>
    <p:sldId id="261" r:id="rId7"/>
    <p:sldId id="265" r:id="rId8"/>
    <p:sldId id="268" r:id="rId9"/>
    <p:sldId id="258" r:id="rId10"/>
    <p:sldId id="271" r:id="rId11"/>
    <p:sldId id="27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E413C-1AC0-0545-82EA-9677BC9F0234}" v="19" dt="2022-11-20T20:07:43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83370" autoAdjust="0"/>
  </p:normalViewPr>
  <p:slideViewPr>
    <p:cSldViewPr snapToGrid="0">
      <p:cViewPr varScale="1">
        <p:scale>
          <a:sx n="131" d="100"/>
          <a:sy n="131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n Earnshaw" userId="5a50af467aac1b73" providerId="LiveId" clId="{560E413C-1AC0-0545-82EA-9677BC9F0234}"/>
    <pc:docChg chg="undo redo custSel addSld delSld modSld modShowInfo">
      <pc:chgData name="Aden Earnshaw" userId="5a50af467aac1b73" providerId="LiveId" clId="{560E413C-1AC0-0545-82EA-9677BC9F0234}" dt="2022-11-20T20:37:35.147" v="1001" actId="20577"/>
      <pc:docMkLst>
        <pc:docMk/>
      </pc:docMkLst>
      <pc:sldChg chg="addSp modSp mod">
        <pc:chgData name="Aden Earnshaw" userId="5a50af467aac1b73" providerId="LiveId" clId="{560E413C-1AC0-0545-82EA-9677BC9F0234}" dt="2022-11-20T20:05:14.836" v="667" actId="14100"/>
        <pc:sldMkLst>
          <pc:docMk/>
          <pc:sldMk cId="2669783093" sldId="258"/>
        </pc:sldMkLst>
        <pc:spChg chg="mod">
          <ac:chgData name="Aden Earnshaw" userId="5a50af467aac1b73" providerId="LiveId" clId="{560E413C-1AC0-0545-82EA-9677BC9F0234}" dt="2022-11-20T18:46:13.450" v="56" actId="20577"/>
          <ac:spMkLst>
            <pc:docMk/>
            <pc:sldMk cId="2669783093" sldId="258"/>
            <ac:spMk id="2" creationId="{39848AF0-3BAE-F08E-29EA-EDC5F419CDB0}"/>
          </ac:spMkLst>
        </pc:spChg>
        <pc:spChg chg="mod">
          <ac:chgData name="Aden Earnshaw" userId="5a50af467aac1b73" providerId="LiveId" clId="{560E413C-1AC0-0545-82EA-9677BC9F0234}" dt="2022-11-20T18:51:51.534" v="484" actId="14100"/>
          <ac:spMkLst>
            <pc:docMk/>
            <pc:sldMk cId="2669783093" sldId="258"/>
            <ac:spMk id="3" creationId="{0A8E0072-F383-D287-F6BE-296479C9CF20}"/>
          </ac:spMkLst>
        </pc:spChg>
        <pc:spChg chg="add mod">
          <ac:chgData name="Aden Earnshaw" userId="5a50af467aac1b73" providerId="LiveId" clId="{560E413C-1AC0-0545-82EA-9677BC9F0234}" dt="2022-11-20T20:01:38.584" v="662" actId="6549"/>
          <ac:spMkLst>
            <pc:docMk/>
            <pc:sldMk cId="2669783093" sldId="258"/>
            <ac:spMk id="4" creationId="{16A8AF58-3D41-CEDB-4919-24E58F541431}"/>
          </ac:spMkLst>
        </pc:spChg>
        <pc:picChg chg="add mod">
          <ac:chgData name="Aden Earnshaw" userId="5a50af467aac1b73" providerId="LiveId" clId="{560E413C-1AC0-0545-82EA-9677BC9F0234}" dt="2022-11-20T20:05:14.836" v="667" actId="14100"/>
          <ac:picMkLst>
            <pc:docMk/>
            <pc:sldMk cId="2669783093" sldId="258"/>
            <ac:picMk id="5" creationId="{63631C31-7B2F-3C61-8A9F-7705E35FE366}"/>
          </ac:picMkLst>
        </pc:picChg>
      </pc:sldChg>
      <pc:sldChg chg="addSp delSp modSp mod modNotesTx">
        <pc:chgData name="Aden Earnshaw" userId="5a50af467aac1b73" providerId="LiveId" clId="{560E413C-1AC0-0545-82EA-9677BC9F0234}" dt="2022-11-20T20:09:36.842" v="751" actId="20577"/>
        <pc:sldMkLst>
          <pc:docMk/>
          <pc:sldMk cId="3790377926" sldId="261"/>
        </pc:sldMkLst>
        <pc:picChg chg="add del mod">
          <ac:chgData name="Aden Earnshaw" userId="5a50af467aac1b73" providerId="LiveId" clId="{560E413C-1AC0-0545-82EA-9677BC9F0234}" dt="2022-11-20T18:07:35.705" v="8" actId="3626"/>
          <ac:picMkLst>
            <pc:docMk/>
            <pc:sldMk cId="3790377926" sldId="261"/>
            <ac:picMk id="4" creationId="{A79A3A46-660F-B10A-929D-D118FD4D6F97}"/>
          </ac:picMkLst>
        </pc:picChg>
      </pc:sldChg>
      <pc:sldChg chg="modSp modNotesTx">
        <pc:chgData name="Aden Earnshaw" userId="5a50af467aac1b73" providerId="LiveId" clId="{560E413C-1AC0-0545-82EA-9677BC9F0234}" dt="2022-11-20T20:18:06.796" v="765" actId="20577"/>
        <pc:sldMkLst>
          <pc:docMk/>
          <pc:sldMk cId="4209358224" sldId="262"/>
        </pc:sldMkLst>
        <pc:picChg chg="mod">
          <ac:chgData name="Aden Earnshaw" userId="5a50af467aac1b73" providerId="LiveId" clId="{560E413C-1AC0-0545-82EA-9677BC9F0234}" dt="2022-11-20T18:07:35.915" v="9"/>
          <ac:picMkLst>
            <pc:docMk/>
            <pc:sldMk cId="4209358224" sldId="262"/>
            <ac:picMk id="13" creationId="{4AC046C2-DDA9-58ED-27D0-B35381837A6E}"/>
          </ac:picMkLst>
        </pc:picChg>
      </pc:sldChg>
      <pc:sldChg chg="del">
        <pc:chgData name="Aden Earnshaw" userId="5a50af467aac1b73" providerId="LiveId" clId="{560E413C-1AC0-0545-82EA-9677BC9F0234}" dt="2022-11-20T18:43:37.645" v="12" actId="2696"/>
        <pc:sldMkLst>
          <pc:docMk/>
          <pc:sldMk cId="1553270539" sldId="269"/>
        </pc:sldMkLst>
      </pc:sldChg>
      <pc:sldChg chg="modNotesTx">
        <pc:chgData name="Aden Earnshaw" userId="5a50af467aac1b73" providerId="LiveId" clId="{560E413C-1AC0-0545-82EA-9677BC9F0234}" dt="2022-11-20T20:24:59.405" v="769" actId="6549"/>
        <pc:sldMkLst>
          <pc:docMk/>
          <pc:sldMk cId="1078650890" sldId="270"/>
        </pc:sldMkLst>
      </pc:sldChg>
      <pc:sldChg chg="addSp modSp add mod modNotesTx">
        <pc:chgData name="Aden Earnshaw" userId="5a50af467aac1b73" providerId="LiveId" clId="{560E413C-1AC0-0545-82EA-9677BC9F0234}" dt="2022-11-20T20:37:35.147" v="1001" actId="20577"/>
        <pc:sldMkLst>
          <pc:docMk/>
          <pc:sldMk cId="447598807" sldId="271"/>
        </pc:sldMkLst>
        <pc:spChg chg="mod">
          <ac:chgData name="Aden Earnshaw" userId="5a50af467aac1b73" providerId="LiveId" clId="{560E413C-1AC0-0545-82EA-9677BC9F0234}" dt="2022-11-20T20:37:35.147" v="1001" actId="20577"/>
          <ac:spMkLst>
            <pc:docMk/>
            <pc:sldMk cId="447598807" sldId="271"/>
            <ac:spMk id="2" creationId="{F200C98A-ABBF-8A9B-C599-F5768343B464}"/>
          </ac:spMkLst>
        </pc:spChg>
        <pc:spChg chg="mod">
          <ac:chgData name="Aden Earnshaw" userId="5a50af467aac1b73" providerId="LiveId" clId="{560E413C-1AC0-0545-82EA-9677BC9F0234}" dt="2022-11-20T18:43:47.605" v="34" actId="20577"/>
          <ac:spMkLst>
            <pc:docMk/>
            <pc:sldMk cId="447598807" sldId="271"/>
            <ac:spMk id="3" creationId="{70EB0A68-329C-7B85-0D26-004C27E542C0}"/>
          </ac:spMkLst>
        </pc:spChg>
        <pc:spChg chg="add mod">
          <ac:chgData name="Aden Earnshaw" userId="5a50af467aac1b73" providerId="LiveId" clId="{560E413C-1AC0-0545-82EA-9677BC9F0234}" dt="2022-11-20T20:01:31.025" v="661" actId="20577"/>
          <ac:spMkLst>
            <pc:docMk/>
            <pc:sldMk cId="447598807" sldId="271"/>
            <ac:spMk id="6" creationId="{894AA9E8-82C0-E50D-2848-2A2607813320}"/>
          </ac:spMkLst>
        </pc:spChg>
        <pc:picChg chg="add mod">
          <ac:chgData name="Aden Earnshaw" userId="5a50af467aac1b73" providerId="LiveId" clId="{560E413C-1AC0-0545-82EA-9677BC9F0234}" dt="2022-11-20T20:06:40.996" v="688" actId="1076"/>
          <ac:picMkLst>
            <pc:docMk/>
            <pc:sldMk cId="447598807" sldId="271"/>
            <ac:picMk id="4" creationId="{73E8F4C4-E467-E7E9-2B0B-C4B70D131741}"/>
          </ac:picMkLst>
        </pc:picChg>
        <pc:picChg chg="add mod">
          <ac:chgData name="Aden Earnshaw" userId="5a50af467aac1b73" providerId="LiveId" clId="{560E413C-1AC0-0545-82EA-9677BC9F0234}" dt="2022-11-20T20:06:05.614" v="684" actId="1035"/>
          <ac:picMkLst>
            <pc:docMk/>
            <pc:sldMk cId="447598807" sldId="271"/>
            <ac:picMk id="5" creationId="{BB36AB42-CB9A-1CA3-5F6A-6FD93C1C5861}"/>
          </ac:picMkLst>
        </pc:picChg>
      </pc:sldChg>
      <pc:sldChg chg="addSp modSp add mod modNotesTx">
        <pc:chgData name="Aden Earnshaw" userId="5a50af467aac1b73" providerId="LiveId" clId="{560E413C-1AC0-0545-82EA-9677BC9F0234}" dt="2022-11-20T20:35:53.767" v="900" actId="20577"/>
        <pc:sldMkLst>
          <pc:docMk/>
          <pc:sldMk cId="432987447" sldId="272"/>
        </pc:sldMkLst>
        <pc:spChg chg="mod">
          <ac:chgData name="Aden Earnshaw" userId="5a50af467aac1b73" providerId="LiveId" clId="{560E413C-1AC0-0545-82EA-9677BC9F0234}" dt="2022-11-20T20:35:53.767" v="900" actId="20577"/>
          <ac:spMkLst>
            <pc:docMk/>
            <pc:sldMk cId="432987447" sldId="272"/>
            <ac:spMk id="2" creationId="{F200C98A-ABBF-8A9B-C599-F5768343B464}"/>
          </ac:spMkLst>
        </pc:spChg>
        <pc:spChg chg="mod">
          <ac:chgData name="Aden Earnshaw" userId="5a50af467aac1b73" providerId="LiveId" clId="{560E413C-1AC0-0545-82EA-9677BC9F0234}" dt="2022-11-20T18:43:42.340" v="23" actId="20577"/>
          <ac:spMkLst>
            <pc:docMk/>
            <pc:sldMk cId="432987447" sldId="272"/>
            <ac:spMk id="3" creationId="{70EB0A68-329C-7B85-0D26-004C27E542C0}"/>
          </ac:spMkLst>
        </pc:spChg>
        <pc:spChg chg="add mod">
          <ac:chgData name="Aden Earnshaw" userId="5a50af467aac1b73" providerId="LiveId" clId="{560E413C-1AC0-0545-82EA-9677BC9F0234}" dt="2022-11-20T20:07:48.687" v="743" actId="20577"/>
          <ac:spMkLst>
            <pc:docMk/>
            <pc:sldMk cId="432987447" sldId="272"/>
            <ac:spMk id="6" creationId="{82689AA0-EACE-6303-65E3-F55201B31E16}"/>
          </ac:spMkLst>
        </pc:spChg>
        <pc:picChg chg="add mod">
          <ac:chgData name="Aden Earnshaw" userId="5a50af467aac1b73" providerId="LiveId" clId="{560E413C-1AC0-0545-82EA-9677BC9F0234}" dt="2022-11-20T20:07:09.985" v="703" actId="1037"/>
          <ac:picMkLst>
            <pc:docMk/>
            <pc:sldMk cId="432987447" sldId="272"/>
            <ac:picMk id="4" creationId="{392E3D2C-70C1-25EA-F9AF-68C5EB78EF25}"/>
          </ac:picMkLst>
        </pc:picChg>
        <pc:picChg chg="add mod">
          <ac:chgData name="Aden Earnshaw" userId="5a50af467aac1b73" providerId="LiveId" clId="{560E413C-1AC0-0545-82EA-9677BC9F0234}" dt="2022-11-20T20:07:33.430" v="731" actId="1038"/>
          <ac:picMkLst>
            <pc:docMk/>
            <pc:sldMk cId="432987447" sldId="272"/>
            <ac:picMk id="5" creationId="{72ABBC70-A3DB-95F6-4B50-080FD38541B7}"/>
          </ac:picMkLst>
        </pc:picChg>
      </pc:sldChg>
    </pc:docChg>
  </pc:docChgLst>
  <pc:docChgLst>
    <pc:chgData name="Aden Earnshaw" userId="5a50af467aac1b73" providerId="Windows Live" clId="Web-{198F1A9E-D288-4EB4-AAC2-73E4794B982F}"/>
    <pc:docChg chg="modSld">
      <pc:chgData name="Aden Earnshaw" userId="5a50af467aac1b73" providerId="Windows Live" clId="Web-{198F1A9E-D288-4EB4-AAC2-73E4794B982F}" dt="2022-11-19T00:26:48.059" v="23" actId="1076"/>
      <pc:docMkLst>
        <pc:docMk/>
      </pc:docMkLst>
      <pc:sldChg chg="addSp delSp modSp">
        <pc:chgData name="Aden Earnshaw" userId="5a50af467aac1b73" providerId="Windows Live" clId="Web-{198F1A9E-D288-4EB4-AAC2-73E4794B982F}" dt="2022-11-19T00:26:48.059" v="23" actId="1076"/>
        <pc:sldMkLst>
          <pc:docMk/>
          <pc:sldMk cId="4209358224" sldId="262"/>
        </pc:sldMkLst>
        <pc:spChg chg="del">
          <ac:chgData name="Aden Earnshaw" userId="5a50af467aac1b73" providerId="Windows Live" clId="Web-{198F1A9E-D288-4EB4-AAC2-73E4794B982F}" dt="2022-11-19T00:18:21.335" v="0"/>
          <ac:spMkLst>
            <pc:docMk/>
            <pc:sldMk cId="4209358224" sldId="262"/>
            <ac:spMk id="4" creationId="{F3DEBAA1-ED1B-3DF6-EB82-3989B81737A5}"/>
          </ac:spMkLst>
        </pc:spChg>
        <pc:spChg chg="add del mod">
          <ac:chgData name="Aden Earnshaw" userId="5a50af467aac1b73" providerId="Windows Live" clId="Web-{198F1A9E-D288-4EB4-AAC2-73E4794B982F}" dt="2022-11-19T00:19:38.280" v="6"/>
          <ac:spMkLst>
            <pc:docMk/>
            <pc:sldMk cId="4209358224" sldId="262"/>
            <ac:spMk id="7" creationId="{199F2DE6-8AA1-D248-B576-455FC99BAF3D}"/>
          </ac:spMkLst>
        </pc:spChg>
        <pc:spChg chg="add del mod">
          <ac:chgData name="Aden Earnshaw" userId="5a50af467aac1b73" providerId="Windows Live" clId="Web-{198F1A9E-D288-4EB4-AAC2-73E4794B982F}" dt="2022-11-19T00:21:34.783" v="11"/>
          <ac:spMkLst>
            <pc:docMk/>
            <pc:sldMk cId="4209358224" sldId="262"/>
            <ac:spMk id="11" creationId="{F8F1001A-CC0B-444F-42AE-59C005A90157}"/>
          </ac:spMkLst>
        </pc:spChg>
        <pc:spChg chg="add del mod">
          <ac:chgData name="Aden Earnshaw" userId="5a50af467aac1b73" providerId="Windows Live" clId="Web-{198F1A9E-D288-4EB4-AAC2-73E4794B982F}" dt="2022-11-19T00:26:39.605" v="22"/>
          <ac:spMkLst>
            <pc:docMk/>
            <pc:sldMk cId="4209358224" sldId="262"/>
            <ac:spMk id="15" creationId="{0B7992D3-665F-277F-430F-DE0E659BAB2E}"/>
          </ac:spMkLst>
        </pc:spChg>
        <pc:picChg chg="add del mod ord modCrop">
          <ac:chgData name="Aden Earnshaw" userId="5a50af467aac1b73" providerId="Windows Live" clId="Web-{198F1A9E-D288-4EB4-AAC2-73E4794B982F}" dt="2022-11-19T00:18:41.509" v="3"/>
          <ac:picMkLst>
            <pc:docMk/>
            <pc:sldMk cId="4209358224" sldId="262"/>
            <ac:picMk id="5" creationId="{5BFEFB14-DE2F-8CA5-A1C7-F1B10C9027D6}"/>
          </ac:picMkLst>
        </pc:picChg>
        <pc:picChg chg="add del mod ord modCrop">
          <ac:chgData name="Aden Earnshaw" userId="5a50af467aac1b73" providerId="Windows Live" clId="Web-{198F1A9E-D288-4EB4-AAC2-73E4794B982F}" dt="2022-11-19T00:19:35.530" v="5"/>
          <ac:picMkLst>
            <pc:docMk/>
            <pc:sldMk cId="4209358224" sldId="262"/>
            <ac:picMk id="8" creationId="{494E349E-D07E-AB0A-D93D-2319ECCFE681}"/>
          </ac:picMkLst>
        </pc:picChg>
        <pc:picChg chg="add del mod ord modCrop">
          <ac:chgData name="Aden Earnshaw" userId="5a50af467aac1b73" providerId="Windows Live" clId="Web-{198F1A9E-D288-4EB4-AAC2-73E4794B982F}" dt="2022-11-19T00:19:51.468" v="10"/>
          <ac:picMkLst>
            <pc:docMk/>
            <pc:sldMk cId="4209358224" sldId="262"/>
            <ac:picMk id="9" creationId="{37861B1D-3DD5-D210-13B7-601F31C481DA}"/>
          </ac:picMkLst>
        </pc:picChg>
        <pc:picChg chg="add del mod ord modCrop">
          <ac:chgData name="Aden Earnshaw" userId="5a50af467aac1b73" providerId="Windows Live" clId="Web-{198F1A9E-D288-4EB4-AAC2-73E4794B982F}" dt="2022-11-19T00:26:09.557" v="15"/>
          <ac:picMkLst>
            <pc:docMk/>
            <pc:sldMk cId="4209358224" sldId="262"/>
            <ac:picMk id="12" creationId="{2E0DD44A-4707-FE17-0400-D9B95D71E87D}"/>
          </ac:picMkLst>
        </pc:picChg>
        <pc:picChg chg="add mod">
          <ac:chgData name="Aden Earnshaw" userId="5a50af467aac1b73" providerId="Windows Live" clId="Web-{198F1A9E-D288-4EB4-AAC2-73E4794B982F}" dt="2022-11-19T00:26:48.059" v="23" actId="1076"/>
          <ac:picMkLst>
            <pc:docMk/>
            <pc:sldMk cId="4209358224" sldId="262"/>
            <ac:picMk id="13" creationId="{4AC046C2-DDA9-58ED-27D0-B35381837A6E}"/>
          </ac:picMkLst>
        </pc:picChg>
      </pc:sldChg>
    </pc:docChg>
  </pc:docChgLst>
  <pc:docChgLst>
    <pc:chgData name="Aden Earnshaw" userId="5a50af467aac1b73" providerId="LiveId" clId="{AF3D7278-F0F8-4697-B594-26EA9C6E6435}"/>
    <pc:docChg chg="undo custSel addSld delSld modSld">
      <pc:chgData name="Aden Earnshaw" userId="5a50af467aac1b73" providerId="LiveId" clId="{AF3D7278-F0F8-4697-B594-26EA9C6E6435}" dt="2022-11-18T23:36:15.803" v="1789" actId="1076"/>
      <pc:docMkLst>
        <pc:docMk/>
      </pc:docMkLst>
      <pc:sldChg chg="modSp add mod">
        <pc:chgData name="Aden Earnshaw" userId="5a50af467aac1b73" providerId="LiveId" clId="{AF3D7278-F0F8-4697-B594-26EA9C6E6435}" dt="2022-11-18T23:29:08.727" v="1744" actId="20577"/>
        <pc:sldMkLst>
          <pc:docMk/>
          <pc:sldMk cId="2669783093" sldId="258"/>
        </pc:sldMkLst>
        <pc:spChg chg="mod">
          <ac:chgData name="Aden Earnshaw" userId="5a50af467aac1b73" providerId="LiveId" clId="{AF3D7278-F0F8-4697-B594-26EA9C6E6435}" dt="2022-11-18T23:29:08.727" v="1744" actId="20577"/>
          <ac:spMkLst>
            <pc:docMk/>
            <pc:sldMk cId="2669783093" sldId="258"/>
            <ac:spMk id="2" creationId="{39848AF0-3BAE-F08E-29EA-EDC5F419CDB0}"/>
          </ac:spMkLst>
        </pc:spChg>
      </pc:sldChg>
      <pc:sldChg chg="modSp mod">
        <pc:chgData name="Aden Earnshaw" userId="5a50af467aac1b73" providerId="LiveId" clId="{AF3D7278-F0F8-4697-B594-26EA9C6E6435}" dt="2022-11-18T22:52:43" v="572" actId="20577"/>
        <pc:sldMkLst>
          <pc:docMk/>
          <pc:sldMk cId="1461452647" sldId="259"/>
        </pc:sldMkLst>
        <pc:spChg chg="mod">
          <ac:chgData name="Aden Earnshaw" userId="5a50af467aac1b73" providerId="LiveId" clId="{AF3D7278-F0F8-4697-B594-26EA9C6E6435}" dt="2022-11-18T22:52:43" v="572" actId="20577"/>
          <ac:spMkLst>
            <pc:docMk/>
            <pc:sldMk cId="1461452647" sldId="259"/>
            <ac:spMk id="3" creationId="{4F8D0983-FB25-9C90-563F-33B9493A9FAC}"/>
          </ac:spMkLst>
        </pc:spChg>
      </pc:sldChg>
      <pc:sldChg chg="modSp add mod">
        <pc:chgData name="Aden Earnshaw" userId="5a50af467aac1b73" providerId="LiveId" clId="{AF3D7278-F0F8-4697-B594-26EA9C6E6435}" dt="2022-11-18T23:05:49.564" v="952" actId="20577"/>
        <pc:sldMkLst>
          <pc:docMk/>
          <pc:sldMk cId="3790377926" sldId="261"/>
        </pc:sldMkLst>
        <pc:spChg chg="mod">
          <ac:chgData name="Aden Earnshaw" userId="5a50af467aac1b73" providerId="LiveId" clId="{AF3D7278-F0F8-4697-B594-26EA9C6E6435}" dt="2022-11-18T23:05:49.564" v="952" actId="20577"/>
          <ac:spMkLst>
            <pc:docMk/>
            <pc:sldMk cId="3790377926" sldId="261"/>
            <ac:spMk id="2" creationId="{F200C98A-ABBF-8A9B-C599-F5768343B464}"/>
          </ac:spMkLst>
        </pc:spChg>
        <pc:spChg chg="mod">
          <ac:chgData name="Aden Earnshaw" userId="5a50af467aac1b73" providerId="LiveId" clId="{AF3D7278-F0F8-4697-B594-26EA9C6E6435}" dt="2022-11-18T23:01:52.126" v="806" actId="20577"/>
          <ac:spMkLst>
            <pc:docMk/>
            <pc:sldMk cId="3790377926" sldId="261"/>
            <ac:spMk id="3" creationId="{70EB0A68-329C-7B85-0D26-004C27E542C0}"/>
          </ac:spMkLst>
        </pc:spChg>
      </pc:sldChg>
      <pc:sldChg chg="addSp modSp add mod modNotesTx">
        <pc:chgData name="Aden Earnshaw" userId="5a50af467aac1b73" providerId="LiveId" clId="{AF3D7278-F0F8-4697-B594-26EA9C6E6435}" dt="2022-11-18T23:01:14.669" v="790" actId="20577"/>
        <pc:sldMkLst>
          <pc:docMk/>
          <pc:sldMk cId="1648239419" sldId="263"/>
        </pc:sldMkLst>
        <pc:spChg chg="mod">
          <ac:chgData name="Aden Earnshaw" userId="5a50af467aac1b73" providerId="LiveId" clId="{AF3D7278-F0F8-4697-B594-26EA9C6E6435}" dt="2022-11-18T22:58:47.663" v="787" actId="20577"/>
          <ac:spMkLst>
            <pc:docMk/>
            <pc:sldMk cId="1648239419" sldId="263"/>
            <ac:spMk id="2" creationId="{D5AD9F96-E6A0-8496-B903-9127931EE9B6}"/>
          </ac:spMkLst>
        </pc:spChg>
        <pc:spChg chg="mod">
          <ac:chgData name="Aden Earnshaw" userId="5a50af467aac1b73" providerId="LiveId" clId="{AF3D7278-F0F8-4697-B594-26EA9C6E6435}" dt="2022-11-18T22:58:13.062" v="707" actId="20577"/>
          <ac:spMkLst>
            <pc:docMk/>
            <pc:sldMk cId="1648239419" sldId="263"/>
            <ac:spMk id="3" creationId="{3DD5B427-D742-308D-4BDD-EB2ECF23B26C}"/>
          </ac:spMkLst>
        </pc:spChg>
        <pc:picChg chg="add mod modCrop">
          <ac:chgData name="Aden Earnshaw" userId="5a50af467aac1b73" providerId="LiveId" clId="{AF3D7278-F0F8-4697-B594-26EA9C6E6435}" dt="2022-11-18T22:50:16.103" v="560" actId="1036"/>
          <ac:picMkLst>
            <pc:docMk/>
            <pc:sldMk cId="1648239419" sldId="263"/>
            <ac:picMk id="6" creationId="{D8CEE5A0-F2E4-FAED-91E8-906E7E66DD8E}"/>
          </ac:picMkLst>
        </pc:picChg>
        <pc:picChg chg="add mod">
          <ac:chgData name="Aden Earnshaw" userId="5a50af467aac1b73" providerId="LiveId" clId="{AF3D7278-F0F8-4697-B594-26EA9C6E6435}" dt="2022-11-18T22:50:10.293" v="524" actId="1076"/>
          <ac:picMkLst>
            <pc:docMk/>
            <pc:sldMk cId="1648239419" sldId="263"/>
            <ac:picMk id="8" creationId="{99AE934C-F5FB-54F0-3D4F-96BCFE54BF9E}"/>
          </ac:picMkLst>
        </pc:picChg>
      </pc:sldChg>
      <pc:sldChg chg="addSp modSp add mod modNotesTx">
        <pc:chgData name="Aden Earnshaw" userId="5a50af467aac1b73" providerId="LiveId" clId="{AF3D7278-F0F8-4697-B594-26EA9C6E6435}" dt="2022-11-18T23:01:31.754" v="791"/>
        <pc:sldMkLst>
          <pc:docMk/>
          <pc:sldMk cId="3630662298" sldId="264"/>
        </pc:sldMkLst>
        <pc:picChg chg="add mod">
          <ac:chgData name="Aden Earnshaw" userId="5a50af467aac1b73" providerId="LiveId" clId="{AF3D7278-F0F8-4697-B594-26EA9C6E6435}" dt="2022-11-18T22:55:46.793" v="690" actId="1076"/>
          <ac:picMkLst>
            <pc:docMk/>
            <pc:sldMk cId="3630662298" sldId="264"/>
            <ac:picMk id="5" creationId="{3E4CFE5F-AC38-C7CB-25BE-B5D751541DC4}"/>
          </ac:picMkLst>
        </pc:picChg>
      </pc:sldChg>
      <pc:sldChg chg="addSp delSp modSp add mod">
        <pc:chgData name="Aden Earnshaw" userId="5a50af467aac1b73" providerId="LiveId" clId="{AF3D7278-F0F8-4697-B594-26EA9C6E6435}" dt="2022-11-18T23:36:15.803" v="1789" actId="1076"/>
        <pc:sldMkLst>
          <pc:docMk/>
          <pc:sldMk cId="1084436097" sldId="265"/>
        </pc:sldMkLst>
        <pc:spChg chg="mod">
          <ac:chgData name="Aden Earnshaw" userId="5a50af467aac1b73" providerId="LiveId" clId="{AF3D7278-F0F8-4697-B594-26EA9C6E6435}" dt="2022-11-18T23:09:37.203" v="1385" actId="20577"/>
          <ac:spMkLst>
            <pc:docMk/>
            <pc:sldMk cId="1084436097" sldId="265"/>
            <ac:spMk id="2" creationId="{F200C98A-ABBF-8A9B-C599-F5768343B464}"/>
          </ac:spMkLst>
        </pc:spChg>
        <pc:spChg chg="mod">
          <ac:chgData name="Aden Earnshaw" userId="5a50af467aac1b73" providerId="LiveId" clId="{AF3D7278-F0F8-4697-B594-26EA9C6E6435}" dt="2022-11-18T23:06:42.296" v="978" actId="14100"/>
          <ac:spMkLst>
            <pc:docMk/>
            <pc:sldMk cId="1084436097" sldId="265"/>
            <ac:spMk id="3" creationId="{70EB0A68-329C-7B85-0D26-004C27E542C0}"/>
          </ac:spMkLst>
        </pc:spChg>
        <pc:picChg chg="add del mod">
          <ac:chgData name="Aden Earnshaw" userId="5a50af467aac1b73" providerId="LiveId" clId="{AF3D7278-F0F8-4697-B594-26EA9C6E6435}" dt="2022-11-18T23:36:00.102" v="1784" actId="478"/>
          <ac:picMkLst>
            <pc:docMk/>
            <pc:sldMk cId="1084436097" sldId="265"/>
            <ac:picMk id="5" creationId="{53E0E28E-908E-4E1A-347E-F4FB9C507842}"/>
          </ac:picMkLst>
        </pc:picChg>
        <pc:picChg chg="add mod">
          <ac:chgData name="Aden Earnshaw" userId="5a50af467aac1b73" providerId="LiveId" clId="{AF3D7278-F0F8-4697-B594-26EA9C6E6435}" dt="2022-11-18T23:36:15.803" v="1789" actId="1076"/>
          <ac:picMkLst>
            <pc:docMk/>
            <pc:sldMk cId="1084436097" sldId="265"/>
            <ac:picMk id="7" creationId="{C7B62246-2F23-7056-C6F1-E62EE09B1FD1}"/>
          </ac:picMkLst>
        </pc:picChg>
      </pc:sldChg>
      <pc:sldChg chg="add del">
        <pc:chgData name="Aden Earnshaw" userId="5a50af467aac1b73" providerId="LiveId" clId="{AF3D7278-F0F8-4697-B594-26EA9C6E6435}" dt="2022-11-18T23:13:17.329" v="1395" actId="47"/>
        <pc:sldMkLst>
          <pc:docMk/>
          <pc:sldMk cId="1718630804" sldId="266"/>
        </pc:sldMkLst>
      </pc:sldChg>
      <pc:sldChg chg="add del">
        <pc:chgData name="Aden Earnshaw" userId="5a50af467aac1b73" providerId="LiveId" clId="{AF3D7278-F0F8-4697-B594-26EA9C6E6435}" dt="2022-11-18T23:13:16.386" v="1394" actId="47"/>
        <pc:sldMkLst>
          <pc:docMk/>
          <pc:sldMk cId="162990408" sldId="267"/>
        </pc:sldMkLst>
      </pc:sldChg>
      <pc:sldChg chg="addSp delSp modSp add mod">
        <pc:chgData name="Aden Earnshaw" userId="5a50af467aac1b73" providerId="LiveId" clId="{AF3D7278-F0F8-4697-B594-26EA9C6E6435}" dt="2022-11-18T23:34:39.693" v="1783" actId="1076"/>
        <pc:sldMkLst>
          <pc:docMk/>
          <pc:sldMk cId="495688412" sldId="268"/>
        </pc:sldMkLst>
        <pc:spChg chg="mod">
          <ac:chgData name="Aden Earnshaw" userId="5a50af467aac1b73" providerId="LiveId" clId="{AF3D7278-F0F8-4697-B594-26EA9C6E6435}" dt="2022-11-18T23:13:55.298" v="1413" actId="20577"/>
          <ac:spMkLst>
            <pc:docMk/>
            <pc:sldMk cId="495688412" sldId="268"/>
            <ac:spMk id="2" creationId="{3FEC3C8E-02A1-7950-6C1D-621997BAA8B5}"/>
          </ac:spMkLst>
        </pc:spChg>
        <pc:spChg chg="del mod">
          <ac:chgData name="Aden Earnshaw" userId="5a50af467aac1b73" providerId="LiveId" clId="{AF3D7278-F0F8-4697-B594-26EA9C6E6435}" dt="2022-11-18T23:15:14.673" v="1429" actId="478"/>
          <ac:spMkLst>
            <pc:docMk/>
            <pc:sldMk cId="495688412" sldId="268"/>
            <ac:spMk id="3" creationId="{ACE0635D-8D5B-0817-1053-76473AC6DCCB}"/>
          </ac:spMkLst>
        </pc:spChg>
        <pc:spChg chg="add mod">
          <ac:chgData name="Aden Earnshaw" userId="5a50af467aac1b73" providerId="LiveId" clId="{AF3D7278-F0F8-4697-B594-26EA9C6E6435}" dt="2022-11-18T23:22:28.043" v="1730" actId="20577"/>
          <ac:spMkLst>
            <pc:docMk/>
            <pc:sldMk cId="495688412" sldId="268"/>
            <ac:spMk id="4" creationId="{617D0C45-2580-9CAB-C7C8-DA1E30C4E232}"/>
          </ac:spMkLst>
        </pc:spChg>
        <pc:picChg chg="add del mod">
          <ac:chgData name="Aden Earnshaw" userId="5a50af467aac1b73" providerId="LiveId" clId="{AF3D7278-F0F8-4697-B594-26EA9C6E6435}" dt="2022-11-18T23:34:32.390" v="1782" actId="478"/>
          <ac:picMkLst>
            <pc:docMk/>
            <pc:sldMk cId="495688412" sldId="268"/>
            <ac:picMk id="6" creationId="{23776ECC-68A1-1DDF-6F49-3B6A0BC77245}"/>
          </ac:picMkLst>
        </pc:picChg>
        <pc:picChg chg="add mod">
          <ac:chgData name="Aden Earnshaw" userId="5a50af467aac1b73" providerId="LiveId" clId="{AF3D7278-F0F8-4697-B594-26EA9C6E6435}" dt="2022-11-18T23:34:39.693" v="1783" actId="1076"/>
          <ac:picMkLst>
            <pc:docMk/>
            <pc:sldMk cId="495688412" sldId="268"/>
            <ac:picMk id="8" creationId="{11D66038-8245-EE81-E279-0D3B2F46A756}"/>
          </ac:picMkLst>
        </pc:picChg>
      </pc:sldChg>
      <pc:sldChg chg="modSp add mod">
        <pc:chgData name="Aden Earnshaw" userId="5a50af467aac1b73" providerId="LiveId" clId="{AF3D7278-F0F8-4697-B594-26EA9C6E6435}" dt="2022-11-18T23:29:30.023" v="1755" actId="20577"/>
        <pc:sldMkLst>
          <pc:docMk/>
          <pc:sldMk cId="1553270539" sldId="269"/>
        </pc:sldMkLst>
        <pc:spChg chg="mod">
          <ac:chgData name="Aden Earnshaw" userId="5a50af467aac1b73" providerId="LiveId" clId="{AF3D7278-F0F8-4697-B594-26EA9C6E6435}" dt="2022-11-18T23:29:30.023" v="1755" actId="20577"/>
          <ac:spMkLst>
            <pc:docMk/>
            <pc:sldMk cId="1553270539" sldId="269"/>
            <ac:spMk id="2" creationId="{39848AF0-3BAE-F08E-29EA-EDC5F419CDB0}"/>
          </ac:spMkLst>
        </pc:spChg>
      </pc:sldChg>
      <pc:sldChg chg="addSp delSp modSp add mod">
        <pc:chgData name="Aden Earnshaw" userId="5a50af467aac1b73" providerId="LiveId" clId="{AF3D7278-F0F8-4697-B594-26EA9C6E6435}" dt="2022-11-18T23:33:23.451" v="1779" actId="1076"/>
        <pc:sldMkLst>
          <pc:docMk/>
          <pc:sldMk cId="1078650890" sldId="270"/>
        </pc:sldMkLst>
        <pc:spChg chg="mod">
          <ac:chgData name="Aden Earnshaw" userId="5a50af467aac1b73" providerId="LiveId" clId="{AF3D7278-F0F8-4697-B594-26EA9C6E6435}" dt="2022-11-18T23:29:38.343" v="1769" actId="20577"/>
          <ac:spMkLst>
            <pc:docMk/>
            <pc:sldMk cId="1078650890" sldId="270"/>
            <ac:spMk id="2" creationId="{39848AF0-3BAE-F08E-29EA-EDC5F419CDB0}"/>
          </ac:spMkLst>
        </pc:spChg>
        <pc:spChg chg="del">
          <ac:chgData name="Aden Earnshaw" userId="5a50af467aac1b73" providerId="LiveId" clId="{AF3D7278-F0F8-4697-B594-26EA9C6E6435}" dt="2022-11-18T23:32:57.302" v="1772" actId="22"/>
          <ac:spMkLst>
            <pc:docMk/>
            <pc:sldMk cId="1078650890" sldId="270"/>
            <ac:spMk id="3" creationId="{0A8E0072-F383-D287-F6BE-296479C9CF20}"/>
          </ac:spMkLst>
        </pc:spChg>
        <pc:picChg chg="add mod">
          <ac:chgData name="Aden Earnshaw" userId="5a50af467aac1b73" providerId="LiveId" clId="{AF3D7278-F0F8-4697-B594-26EA9C6E6435}" dt="2022-11-18T23:33:23.451" v="1779" actId="1076"/>
          <ac:picMkLst>
            <pc:docMk/>
            <pc:sldMk cId="1078650890" sldId="270"/>
            <ac:picMk id="5" creationId="{2CD7660B-3148-EC72-AFD3-FAF80CB5CD83}"/>
          </ac:picMkLst>
        </pc:picChg>
        <pc:picChg chg="add mod ord">
          <ac:chgData name="Aden Earnshaw" userId="5a50af467aac1b73" providerId="LiveId" clId="{AF3D7278-F0F8-4697-B594-26EA9C6E6435}" dt="2022-11-18T23:33:17.428" v="1777" actId="1076"/>
          <ac:picMkLst>
            <pc:docMk/>
            <pc:sldMk cId="1078650890" sldId="270"/>
            <ac:picMk id="7" creationId="{F30B345F-B298-68D2-0C16-1DDF5B6BA1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F62CA-FF75-4421-99DD-669685774CF9}" type="datetimeFigureOut">
              <a:rPr lang="en-GB" smtClean="0"/>
              <a:t>20/11/2022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B9F21-62FF-475D-8DF6-FA701F9B9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74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dot.net/#System.Private.CoreLib/src/libraries/System.Private.CoreLib/src/System/Numerics/INumber.cs,0f558758e750a74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dot.net/#System.Private.CoreLib/src/libraries/System.Private.CoreLib/src/System/IParsable.cs,cc28c743dbd6617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7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89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INumber.cs (dot.net)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55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IParsable.cs</a:t>
            </a:r>
            <a:r>
              <a:rPr lang="en-GB">
                <a:hlinkClick r:id="rId3"/>
              </a:rPr>
              <a:t> (dot.net)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29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70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1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22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57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B9F21-62FF-475D-8DF6-FA701F9B94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72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93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662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629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07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1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5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den/Library/CloudStorage/OneDrive-Personal/Dev%20Resources/Presentations/DotNetConf22/dotnetconf-userjwts.mp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den/Library/CloudStorage/OneDrive-Personal/Dev%20Resources/Presentations/DotNetConf22/dotnetconf-devtunnels.mp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den/Library/CloudStorage/OneDrive-Personal/Dev%20Resources/Presentations/DotNetConf22/dotnetconf-required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&amp; Tooling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Aden Earnshaw 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`dotnet user-</a:t>
            </a:r>
            <a:r>
              <a:rPr lang="en-US" dirty="0" err="1"/>
              <a:t>jwts</a:t>
            </a:r>
            <a:r>
              <a:rPr lang="en-US" dirty="0"/>
              <a:t>`</a:t>
            </a:r>
          </a:p>
          <a:p>
            <a:r>
              <a:rPr lang="en-US" dirty="0" err="1"/>
              <a:t>Customise</a:t>
            </a:r>
            <a:r>
              <a:rPr lang="en-US" dirty="0"/>
              <a:t> scheme, name,  audience, issuer, scopes, roles, claims &amp; expiration </a:t>
            </a:r>
          </a:p>
          <a:p>
            <a:r>
              <a:rPr lang="en-US" dirty="0"/>
              <a:t>Bypass auth calls to Identity Provider</a:t>
            </a:r>
          </a:p>
          <a:p>
            <a:r>
              <a:rPr lang="en-US" dirty="0" err="1"/>
              <a:t>Jwks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Tokens</a:t>
            </a:r>
          </a:p>
        </p:txBody>
      </p:sp>
      <p:pic>
        <p:nvPicPr>
          <p:cNvPr id="4" name="Graphic 13" descr="Presentation with media outline">
            <a:hlinkClick r:id="rId3"/>
            <a:extLst>
              <a:ext uri="{FF2B5EF4-FFF2-40B4-BE49-F238E27FC236}">
                <a16:creationId xmlns:a16="http://schemas.microsoft.com/office/drawing/2014/main" id="{73E8F4C4-E467-E7E9-2B0B-C4B70D13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3733" y="1752522"/>
            <a:ext cx="3323303" cy="335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6AB42-CB9A-1CA3-5F6A-6FD93C1C5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395" y="4776021"/>
            <a:ext cx="1831872" cy="1831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AA9E8-82C0-E50D-2848-2A2607813320}"/>
              </a:ext>
            </a:extLst>
          </p:cNvPr>
          <p:cNvSpPr txBox="1"/>
          <p:nvPr/>
        </p:nvSpPr>
        <p:spPr>
          <a:xfrm>
            <a:off x="6723733" y="6217613"/>
            <a:ext cx="3323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bit.ly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/user-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jwts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9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Port forward locally running </a:t>
            </a:r>
            <a:r>
              <a:rPr lang="en-US" dirty="0" err="1"/>
              <a:t>apis</a:t>
            </a:r>
            <a:endParaRPr lang="en-US" dirty="0"/>
          </a:p>
          <a:p>
            <a:r>
              <a:rPr lang="en-US" dirty="0"/>
              <a:t>Individual, </a:t>
            </a:r>
            <a:r>
              <a:rPr lang="en-US" dirty="0" err="1"/>
              <a:t>Organisation</a:t>
            </a:r>
            <a:r>
              <a:rPr lang="en-US" dirty="0"/>
              <a:t> or Public access</a:t>
            </a:r>
          </a:p>
          <a:p>
            <a:r>
              <a:rPr lang="en-US" dirty="0"/>
              <a:t>Visual Studio 2022 17.4 required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 Tunnels</a:t>
            </a:r>
          </a:p>
        </p:txBody>
      </p:sp>
      <p:pic>
        <p:nvPicPr>
          <p:cNvPr id="4" name="Graphic 13" descr="Presentation with media outline">
            <a:hlinkClick r:id="rId3"/>
            <a:extLst>
              <a:ext uri="{FF2B5EF4-FFF2-40B4-BE49-F238E27FC236}">
                <a16:creationId xmlns:a16="http://schemas.microsoft.com/office/drawing/2014/main" id="{392E3D2C-70C1-25EA-F9AF-68C5EB78E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047" y="1741884"/>
            <a:ext cx="3344392" cy="3374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BBC70-A3DB-95F6-4B50-080FD385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848" y="4778478"/>
            <a:ext cx="1829415" cy="1829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89AA0-EACE-6303-65E3-F55201B31E16}"/>
              </a:ext>
            </a:extLst>
          </p:cNvPr>
          <p:cNvSpPr txBox="1"/>
          <p:nvPr/>
        </p:nvSpPr>
        <p:spPr>
          <a:xfrm>
            <a:off x="6723733" y="6217613"/>
            <a:ext cx="3323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bit.ly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/dev-tunnels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7 Support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0B345F-B298-68D2-0C16-1DDF5B6BA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929" y="1450877"/>
            <a:ext cx="11802141" cy="33620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7660B-3148-EC72-AFD3-FAF80CB5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29" y="4955770"/>
            <a:ext cx="11802141" cy="15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&amp;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C# 11 New Features</a:t>
            </a:r>
          </a:p>
          <a:p>
            <a:r>
              <a:rPr lang="en-US" sz="2400" dirty="0"/>
              <a:t>User Tokens</a:t>
            </a:r>
          </a:p>
          <a:p>
            <a:r>
              <a:rPr lang="en-US" sz="2400" dirty="0"/>
              <a:t>Tunnelling</a:t>
            </a:r>
          </a:p>
          <a:p>
            <a:r>
              <a:rPr lang="en-US" sz="2400" dirty="0"/>
              <a:t>Support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732212" cy="4053292"/>
          </a:xfrm>
        </p:spPr>
        <p:txBody>
          <a:bodyPr/>
          <a:lstStyle/>
          <a:p>
            <a:r>
              <a:rPr lang="en-US" dirty="0"/>
              <a:t>Apply `required` keyword on Fields or Properties</a:t>
            </a:r>
          </a:p>
          <a:p>
            <a:r>
              <a:rPr lang="en-US" dirty="0"/>
              <a:t>Enforces assignment of properties during initialization</a:t>
            </a:r>
          </a:p>
          <a:p>
            <a:r>
              <a:rPr lang="en-US" dirty="0"/>
              <a:t>Improves nullable experience</a:t>
            </a:r>
          </a:p>
          <a:p>
            <a:r>
              <a:rPr lang="en-US" dirty="0"/>
              <a:t>Allows library authors ability to demonstrate how their code should be implemented easier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733800" cy="1325563"/>
          </a:xfrm>
        </p:spPr>
        <p:txBody>
          <a:bodyPr/>
          <a:lstStyle/>
          <a:p>
            <a:r>
              <a:rPr lang="en-US" dirty="0"/>
              <a:t>Required members</a:t>
            </a:r>
          </a:p>
        </p:txBody>
      </p:sp>
      <p:pic>
        <p:nvPicPr>
          <p:cNvPr id="13" name="Graphic 13" descr="Presentation with media outline">
            <a:hlinkClick r:id="rId3"/>
            <a:extLst>
              <a:ext uri="{FF2B5EF4-FFF2-40B4-BE49-F238E27FC236}">
                <a16:creationId xmlns:a16="http://schemas.microsoft.com/office/drawing/2014/main" id="{4AC046C2-DDA9-58ED-27D0-B35381837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8539" y="1412192"/>
            <a:ext cx="3990885" cy="40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Enforce inherited classes to implement static methods</a:t>
            </a:r>
          </a:p>
          <a:p>
            <a:r>
              <a:rPr lang="en-US" dirty="0"/>
              <a:t>Provide default implementations of Static Members via Interface</a:t>
            </a:r>
          </a:p>
          <a:p>
            <a:r>
              <a:rPr lang="en-US" dirty="0"/>
              <a:t>Generics can implement logic and take advantage of static methods &amp; properties</a:t>
            </a:r>
          </a:p>
          <a:p>
            <a:r>
              <a:rPr lang="en-US" dirty="0"/>
              <a:t>Allows Factories to specify signature create methods for concrete implementations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388743" cy="1325563"/>
          </a:xfrm>
        </p:spPr>
        <p:txBody>
          <a:bodyPr/>
          <a:lstStyle/>
          <a:p>
            <a:r>
              <a:rPr lang="en-US" dirty="0"/>
              <a:t>Static Abstract &amp; Virtual Interface Methods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EE5A0-F2E4-FAED-91E8-906E7E66D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2"/>
          <a:stretch/>
        </p:blipFill>
        <p:spPr>
          <a:xfrm>
            <a:off x="4977736" y="-480291"/>
            <a:ext cx="79945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E934C-F5FB-54F0-3D4F-96BCFE54B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36" y="4647515"/>
            <a:ext cx="8893954" cy="22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CFE5F-AC38-C7CB-25BE-B5D75154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654" y="0"/>
            <a:ext cx="12336654" cy="704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Extends pattern matching to inspect List or Array sequences</a:t>
            </a:r>
          </a:p>
          <a:p>
            <a:r>
              <a:rPr lang="en-US" dirty="0"/>
              <a:t>Allows deconstruction of arrays using the `is` keyword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Patterns</a:t>
            </a:r>
          </a:p>
        </p:txBody>
      </p:sp>
      <p:pic>
        <p:nvPicPr>
          <p:cNvPr id="4" name="Graphic 13" descr="Presentation with media outline">
            <a:extLst>
              <a:ext uri="{FF2B5EF4-FFF2-40B4-BE49-F238E27FC236}">
                <a16:creationId xmlns:a16="http://schemas.microsoft.com/office/drawing/2014/main" id="{A79A3A46-660F-B10A-929D-D118FD4D6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8539" y="1412192"/>
            <a:ext cx="3990885" cy="40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Declare strings with text, whitespace, new lines, embedded quotes and other characters without escape sequences</a:t>
            </a:r>
          </a:p>
          <a:p>
            <a:r>
              <a:rPr lang="en-US" dirty="0"/>
              <a:t>Start with at least 3 double-quotes (“””)</a:t>
            </a:r>
          </a:p>
          <a:p>
            <a:r>
              <a:rPr lang="en-US" dirty="0"/>
              <a:t>Leading whitespace ignored</a:t>
            </a:r>
          </a:p>
          <a:p>
            <a:r>
              <a:rPr lang="en-US" dirty="0"/>
              <a:t>Supports string interpolation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0250"/>
            <a:ext cx="3785755" cy="1325563"/>
          </a:xfrm>
        </p:spPr>
        <p:txBody>
          <a:bodyPr/>
          <a:lstStyle/>
          <a:p>
            <a:r>
              <a:rPr lang="en-US" dirty="0"/>
              <a:t>Raw String Literals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62246-2F23-7056-C6F1-E62EE09B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781904"/>
            <a:ext cx="6837945" cy="32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3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D0C45-2580-9CAB-C7C8-DA1E30C4E232}"/>
              </a:ext>
            </a:extLst>
          </p:cNvPr>
          <p:cNvSpPr txBox="1"/>
          <p:nvPr/>
        </p:nvSpPr>
        <p:spPr>
          <a:xfrm>
            <a:off x="838200" y="1787236"/>
            <a:ext cx="10515600" cy="389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convenient syntax for attributes that require a type parameter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 cannot be passed  from parent class and must be a fully constructed type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`</a:t>
            </a:r>
            <a:r>
              <a:rPr lang="en-GB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nameof</a:t>
            </a:r>
            <a:r>
              <a:rPr lang="en-GB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` expression can be used in Attribute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66038-8245-EE81-E279-0D3B2F46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01" y="3174760"/>
            <a:ext cx="589679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8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11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5033"/>
          </a:xfrm>
        </p:spPr>
        <p:txBody>
          <a:bodyPr numCol="2">
            <a:normAutofit/>
          </a:bodyPr>
          <a:lstStyle/>
          <a:p>
            <a:r>
              <a:rPr lang="en-US"/>
              <a:t>Required Members</a:t>
            </a:r>
          </a:p>
          <a:p>
            <a:r>
              <a:rPr lang="en-US"/>
              <a:t>Static Virtual and Abstract interface methods</a:t>
            </a:r>
          </a:p>
          <a:p>
            <a:r>
              <a:rPr lang="en-US"/>
              <a:t>List Patterns</a:t>
            </a:r>
          </a:p>
          <a:p>
            <a:r>
              <a:rPr lang="en-US"/>
              <a:t>Raw String Literals</a:t>
            </a:r>
          </a:p>
          <a:p>
            <a:r>
              <a:rPr lang="en-US"/>
              <a:t>Generic Attributes</a:t>
            </a:r>
          </a:p>
          <a:p>
            <a:r>
              <a:rPr lang="en-US"/>
              <a:t>File-scoped types</a:t>
            </a:r>
          </a:p>
          <a:p>
            <a:r>
              <a:rPr lang="en-US"/>
              <a:t>Auto-default structs</a:t>
            </a:r>
          </a:p>
          <a:p>
            <a:r>
              <a:rPr lang="en-US"/>
              <a:t>Pattern match Span&lt;char&gt; on const string</a:t>
            </a:r>
          </a:p>
          <a:p>
            <a:r>
              <a:rPr lang="en-US"/>
              <a:t>Extended </a:t>
            </a:r>
            <a:r>
              <a:rPr lang="en-US" err="1"/>
              <a:t>nameof</a:t>
            </a:r>
            <a:r>
              <a:rPr lang="en-US"/>
              <a:t> scope</a:t>
            </a:r>
          </a:p>
          <a:p>
            <a:r>
              <a:rPr lang="en-US"/>
              <a:t>Numeric </a:t>
            </a:r>
            <a:r>
              <a:rPr lang="en-US" err="1"/>
              <a:t>IntPtr</a:t>
            </a:r>
            <a:endParaRPr lang="en-US"/>
          </a:p>
          <a:p>
            <a:r>
              <a:rPr lang="en-US"/>
              <a:t>UTF-8 string literals</a:t>
            </a:r>
          </a:p>
          <a:p>
            <a:r>
              <a:rPr lang="en-US"/>
              <a:t>Ref fields and scoped ref</a:t>
            </a:r>
          </a:p>
          <a:p>
            <a:r>
              <a:rPr lang="en-US"/>
              <a:t>Newlines in string interpolation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8AF58-3D41-CEDB-4919-24E58F541431}"/>
              </a:ext>
            </a:extLst>
          </p:cNvPr>
          <p:cNvSpPr txBox="1"/>
          <p:nvPr/>
        </p:nvSpPr>
        <p:spPr>
          <a:xfrm>
            <a:off x="6723733" y="6217613"/>
            <a:ext cx="3323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bit.ly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+mn-ea"/>
                <a:cs typeface="Open Sans" pitchFamily="2" charset="0"/>
              </a:rPr>
              <a:t>/csharp-11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31C31-7B2F-3C61-8A9F-7705E35F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602" y="4785596"/>
            <a:ext cx="1832128" cy="18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330</Words>
  <Application>Microsoft Macintosh PowerPoint</Application>
  <PresentationFormat>Widescreen</PresentationFormat>
  <Paragraphs>76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Open Sans</vt:lpstr>
      <vt:lpstr>Open Sans Light</vt:lpstr>
      <vt:lpstr>1_Office Theme</vt:lpstr>
      <vt:lpstr>Language &amp; Tooling</vt:lpstr>
      <vt:lpstr>Language &amp; Tooling</vt:lpstr>
      <vt:lpstr>Required members</vt:lpstr>
      <vt:lpstr>Static Abstract &amp; Virtual Interface Methods</vt:lpstr>
      <vt:lpstr>PowerPoint Presentation</vt:lpstr>
      <vt:lpstr>List Patterns</vt:lpstr>
      <vt:lpstr>Raw String Literals</vt:lpstr>
      <vt:lpstr>Generic Attributes</vt:lpstr>
      <vt:lpstr>C# 11 Features</vt:lpstr>
      <vt:lpstr>User Tokens</vt:lpstr>
      <vt:lpstr>Dev Tunnels</vt:lpstr>
      <vt:lpstr>.NET 7 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&amp; Tooling</dc:title>
  <dc:creator>Aden Earnshaw</dc:creator>
  <cp:lastModifiedBy>Aden Earnshaw</cp:lastModifiedBy>
  <cp:revision>17</cp:revision>
  <dcterms:created xsi:type="dcterms:W3CDTF">2022-11-18T10:35:03Z</dcterms:created>
  <dcterms:modified xsi:type="dcterms:W3CDTF">2022-11-20T20:37:41Z</dcterms:modified>
</cp:coreProperties>
</file>